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74" r:id="rId5"/>
    <p:sldId id="275" r:id="rId6"/>
    <p:sldId id="263" r:id="rId7"/>
    <p:sldId id="284" r:id="rId8"/>
    <p:sldId id="285" r:id="rId9"/>
    <p:sldId id="28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B4DF2-DBF0-4ECF-BF4F-05ECC2256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E68B8B-0591-4E1C-86AD-3353FCA46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3C9CB6-A76D-43E0-97C0-6E32872E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D8E4-6F38-45A4-BEDA-BAABB96B4FDD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919D54-8646-4D89-A854-BCEF3D20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66E3F5-EA03-4DBD-853A-858B89E9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C364-44EB-45E0-9042-83E5F23F1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96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83D59-E1D1-4EC0-8AB2-5149131A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6E2CE4-4E2F-49F3-AEE5-73DF23613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46FD0D-7544-46C5-9876-1BFC5D89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D8E4-6F38-45A4-BEDA-BAABB96B4FDD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9EE826-939C-4344-B02E-9FB90332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89EFF6-B816-48CE-8F0A-41CF9A2F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C364-44EB-45E0-9042-83E5F23F1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88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C56E0E8-F4B9-4102-B71C-D77DCE545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77FD92-E158-4F0E-B6F1-D69B8C949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46474C-80A6-4669-84BD-83508D12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D8E4-6F38-45A4-BEDA-BAABB96B4FDD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B07512-3502-4099-967F-81DDFD5A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CEC563-E82B-444E-BEBC-D1744EEF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C364-44EB-45E0-9042-83E5F23F1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69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E2EC4-CFC8-4AAB-9F21-0B7ADE2F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E2791A-0B47-4ABE-BBCB-D9ACE352E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0C6D65-7F07-40E5-B54C-00007221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D8E4-6F38-45A4-BEDA-BAABB96B4FDD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0187CF-CE1A-47DA-A65B-773A31F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706F15-92FE-4D8E-AC12-8956EF12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C364-44EB-45E0-9042-83E5F23F1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33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32B00-475B-4FEB-9144-FD1A1621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D551EC-12D0-4BDF-8518-C5B7662E3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554318-4505-4B16-B370-7B4D10C0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D8E4-6F38-45A4-BEDA-BAABB96B4FDD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B94BA8-453D-46CB-BFF3-83098821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E2C928-55E1-4966-8E7F-33C3DA50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C364-44EB-45E0-9042-83E5F23F1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5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E41B1-3F75-49DD-A9DE-94C8F9BA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A9EA4C-9566-4900-8AC8-8D6E3FD94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523F24-E710-4D32-A90A-3AF3D11A8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AEE355-5527-475F-99B2-A0FE4846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D8E4-6F38-45A4-BEDA-BAABB96B4FDD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CADAEA-58F2-41D2-879E-FF82A117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D4F33D-B1B2-4DA7-A998-EAF6BD68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C364-44EB-45E0-9042-83E5F23F1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10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F5945-BE60-481E-AF3B-BE930BFA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CE25EB-B912-43AE-898F-C0BBA716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0841B2-DD6F-4B3C-B5FF-0D60E11DC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C46DC8-CA1A-4311-9B90-BB32FEF5B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CED6C5-C211-4425-9DF2-EBF2D89A9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3F5966A-9B0F-45E0-98F5-0A5131B0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D8E4-6F38-45A4-BEDA-BAABB96B4FDD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BC38C1-33BF-4EC9-85B7-04EC9B05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A064F8-A824-4CF2-97AF-CBFE77DF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C364-44EB-45E0-9042-83E5F23F1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10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A69F0-1C80-4B5D-8981-033D9A83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004554-BD26-4A5D-8CBA-BB772E74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D8E4-6F38-45A4-BEDA-BAABB96B4FDD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3449E2-D133-4F19-A0E9-C161F73D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68BB83-5111-4EF7-8B05-0201D700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C364-44EB-45E0-9042-83E5F23F1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4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0BDBC22-35CC-4587-B63E-1E6FF933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D8E4-6F38-45A4-BEDA-BAABB96B4FDD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7555FC-51B1-4250-8D95-BADF5ECF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4B3EDF-58A7-4D58-A8E1-F070D50C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C364-44EB-45E0-9042-83E5F23F1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95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96148-954E-431D-85C1-E1DA8409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033843-D37D-4417-B1C3-C7D4467A8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90DE59-2037-43A4-A747-D15BA0F79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BC82BC-82FE-4112-98D7-83910A12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D8E4-6F38-45A4-BEDA-BAABB96B4FDD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B9AD11-CC46-4A40-8681-A237DF88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D8EB6D-A245-466C-8203-E972694FA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C364-44EB-45E0-9042-83E5F23F1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50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30924-6824-49E8-959E-C89E5C4B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0FA7795-8135-492D-B702-4374A172E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6BC9EF-9DAB-4A77-8764-419B791DC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69CC2B-0CBB-4D1D-B0A6-EA43514AD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D8E4-6F38-45A4-BEDA-BAABB96B4FDD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186317-CC02-4012-AC26-647AFA06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DA8A41-C147-4F03-AEF4-023D812D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C364-44EB-45E0-9042-83E5F23F1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76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EBB8F9-20B9-4AE5-880A-1D0CE681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0AF990-B26F-462A-A395-2FD255D12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7B4C1C-A182-4782-B598-5ED1526EC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3D8E4-6F38-45A4-BEDA-BAABB96B4FDD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FECAE0-D2E8-458A-A0E4-D8783B76A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0617FA-3963-46CE-9E7E-07D91586B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DC364-44EB-45E0-9042-83E5F23F1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35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5F2EB77-CE23-49C1-8D42-8E9F2EF9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9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D4AE2C8-CE6A-425D-ABFD-7819AE04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6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4E9B6AA-E4BB-4F5D-8EFB-7ADCFC06D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3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EEA24C-A66B-47C2-9CB9-A583F6C39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8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BD3568-99B2-4F1F-8037-B8D7A64B7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5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9D7F8C0-2486-4ADE-9AB2-3EFC25DEF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9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B220D80-36B0-49F8-9D3D-72A011E95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5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D2EAB29-86A4-4C13-BA43-B95608EBC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2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0D7A83F-2B07-4BB4-A34A-339830D29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865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Širokoúhlá obrazovka</PresentationFormat>
  <Paragraphs>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Bohuslav Poláček</dc:creator>
  <cp:lastModifiedBy>Michal Vacek</cp:lastModifiedBy>
  <cp:revision>6</cp:revision>
  <dcterms:created xsi:type="dcterms:W3CDTF">2021-11-09T11:02:26Z</dcterms:created>
  <dcterms:modified xsi:type="dcterms:W3CDTF">2021-11-17T16:32:12Z</dcterms:modified>
</cp:coreProperties>
</file>